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Archivo Black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chivoBlack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5allina de8reh nballesh lakan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Tab3an ma3kon Nacir Chahine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Ahla w sahla bel Dr. Nader wa Dr. Fadi…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manu wade7 7a nkoun 3m ne7ki lyom 3n l scraping…</a:t>
            </a:r>
            <a:endParaRPr/>
          </a:p>
        </p:txBody>
      </p:sp>
      <p:sp>
        <p:nvSpPr>
          <p:cNvPr id="290" name="Google Shape;2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35d1ce3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3835d1ce3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Tatbik</a:t>
            </a:r>
            <a:endParaRPr/>
          </a:p>
        </p:txBody>
      </p:sp>
      <p:sp>
        <p:nvSpPr>
          <p:cNvPr id="430" name="Google Shape;43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55" name="Google Shape;55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0f154c0d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380f154c0d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78" name="Google Shape;578;g380f154c0d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35d1ce36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835d1ce36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97" name="Google Shape;597;g3835d1ce36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 our presentation 7a tkoun fiya hal fakarat…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1- mukaddimeh 3anwaht is scraping w shu l hadaf mn 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 al minassat wal 2adawat li ista5damnehon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 rusum bayeniyeh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4- Tatbik – w akid 7a ykun fi live Demo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5- l su3ubet li wejahta bel tari2..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6- shu fina nzid aw what can we improve bi hal project, w wen mumken yusal bel next versions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Bidun ay te25ir 5alluna nballesh bel introduction</a:t>
            </a:r>
            <a:endParaRPr/>
          </a:p>
        </p:txBody>
      </p:sp>
      <p:sp>
        <p:nvSpPr>
          <p:cNvPr id="302" name="Google Shape;3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0f154c0d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380f154c0d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0f154c0d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380f154c0d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80f154c0d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g380f154c0d8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l hadaf l ra2isi mn hal project huwe: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Tejmi3 w tenzim l ma3lumet tab3u l companies, la 2este5demon ba3den bi shakel mrattab w bel teli ahyan lal user (li bi hal 7aleh henne marketing aw sales team)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 kellna mna3ref wa7deh mn aham l 2mur li bet2addi la naje7 our marketing or sales team is to have some good data ben 2idayon 3an hal sector li 3am yestahedfu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la hal shi 7a nesta3mel the scrapping method as a 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So shu hiyeh l webscraping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Web scrapping huweh iste5raj content aw data from a website using bots.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 bi dawron bye5du the page’s data ta7didan mn l HTML code aw 7atta mn l data base…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Ba3den the scraper can reproduce the entire website's content elsewhere,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like organize it in the database.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Kell haydol l extracted data can be very helpful lal este3mel by any team that needs information and contacts of companies in any specific sector.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 minassat wal 2adawat li ista5damnehon</a:t>
            </a:r>
            <a:endParaRPr/>
          </a:p>
        </p:txBody>
      </p:sp>
      <p:sp>
        <p:nvSpPr>
          <p:cNvPr id="345" name="Google Shape;3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Spyder: </a:t>
            </a: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Spyder is an open-source cross-platform integrated development environment for scientific programming in the Python language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PyCharm: PyCharm is a dedicated Python Integrated Development Environment (IDE) providing a wide range of essential tools for Python developers, tightly integrated to create a convenient environment for productive Python, web, and data science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Python: is our Programing language of choice | so any code written in spyder or PyCharm 7a ykun bi lu8et l python</a:t>
            </a:r>
            <a:endParaRPr/>
          </a:p>
        </p:txBody>
      </p:sp>
      <p:sp>
        <p:nvSpPr>
          <p:cNvPr id="352" name="Google Shape;3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Django: is our Python Framework off choice | shi metel flask iza ken more familiar lal ba3d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SQLite: huweh l data base li 5terneh.. Lesh la2an huweh l 5iyar l afdal lal small project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Postman: sta3malneh for testing our APIs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6" name="Google Shape;106;p11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8" name="Google Shape;118;p1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3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13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07544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3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3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5" type="body"/>
          </p:nvPr>
        </p:nvSpPr>
        <p:spPr>
          <a:xfrm>
            <a:off x="381139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3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9" type="body"/>
          </p:nvPr>
        </p:nvSpPr>
        <p:spPr>
          <a:xfrm>
            <a:off x="652437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3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13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6" type="body"/>
          </p:nvPr>
        </p:nvSpPr>
        <p:spPr>
          <a:xfrm>
            <a:off x="926032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13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13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54" name="Google Shape;154;p14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4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6" type="body"/>
          </p:nvPr>
        </p:nvSpPr>
        <p:spPr>
          <a:xfrm>
            <a:off x="4986028" y="267332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0" name="Google Shape;170;p15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15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15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11" type="ftr"/>
          </p:nvPr>
        </p:nvSpPr>
        <p:spPr>
          <a:xfrm>
            <a:off x="6175279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p16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2" name="Google Shape;182;p16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748749" y="1361938"/>
            <a:ext cx="676592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7"/>
          <p:cNvSpPr/>
          <p:nvPr>
            <p:ph idx="2" type="chart"/>
          </p:nvPr>
        </p:nvSpPr>
        <p:spPr>
          <a:xfrm>
            <a:off x="838200" y="2286002"/>
            <a:ext cx="6094270" cy="354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3" type="body"/>
          </p:nvPr>
        </p:nvSpPr>
        <p:spPr>
          <a:xfrm>
            <a:off x="7858125" y="2284624"/>
            <a:ext cx="3147332" cy="30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4" type="body"/>
          </p:nvPr>
        </p:nvSpPr>
        <p:spPr>
          <a:xfrm>
            <a:off x="7858125" y="2779713"/>
            <a:ext cx="3148013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6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7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8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9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3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4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5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16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7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25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26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7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8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/>
          <p:nvPr>
            <p:ph idx="2" type="dgm"/>
          </p:nvPr>
        </p:nvSpPr>
        <p:spPr>
          <a:xfrm>
            <a:off x="838200" y="2139084"/>
            <a:ext cx="10515600" cy="36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19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19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20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20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20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20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20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20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20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20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20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p20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51" name="Google Shape;251;p20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20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3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1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0" name="Google Shape;260;p21"/>
          <p:cNvSpPr txBox="1"/>
          <p:nvPr>
            <p:ph idx="3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21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2" name="Google Shape;262;p21"/>
          <p:cNvSpPr txBox="1"/>
          <p:nvPr>
            <p:ph idx="5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p21"/>
          <p:cNvSpPr txBox="1"/>
          <p:nvPr>
            <p:ph idx="6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21"/>
          <p:cNvSpPr/>
          <p:nvPr>
            <p:ph idx="7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21"/>
          <p:cNvSpPr txBox="1"/>
          <p:nvPr>
            <p:ph idx="8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21"/>
          <p:cNvSpPr txBox="1"/>
          <p:nvPr>
            <p:ph idx="9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21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" name="Google Shape;268;p21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21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0" name="Google Shape;270;p21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" name="Google Shape;271;p21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p21"/>
          <p:cNvSpPr txBox="1"/>
          <p:nvPr>
            <p:ph idx="18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3" name="Google Shape;273;p21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" name="Google Shape;274;p21"/>
          <p:cNvSpPr txBox="1"/>
          <p:nvPr>
            <p:ph idx="20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5" name="Google Shape;275;p21"/>
          <p:cNvSpPr txBox="1"/>
          <p:nvPr>
            <p:ph idx="21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21"/>
          <p:cNvSpPr/>
          <p:nvPr>
            <p:ph idx="22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" name="Google Shape;277;p21"/>
          <p:cNvSpPr txBox="1"/>
          <p:nvPr>
            <p:ph idx="23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21"/>
          <p:cNvSpPr txBox="1"/>
          <p:nvPr>
            <p:ph idx="24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21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" name="Google Shape;280;p21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p21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54" name="Google Shape;54;p5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" name="Google Shape;55;p5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6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7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8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9" name="Google Shape;89;p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39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/>
        </p:nvSpPr>
        <p:spPr>
          <a:xfrm>
            <a:off x="430813" y="1687650"/>
            <a:ext cx="403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4100">
                <a:solidFill>
                  <a:schemeClr val="lt1"/>
                </a:solidFill>
              </a:rPr>
              <a:t>News</a:t>
            </a:r>
            <a:br>
              <a:rPr lang="en-US" sz="4100">
                <a:solidFill>
                  <a:schemeClr val="lt1"/>
                </a:solidFill>
              </a:rPr>
            </a:br>
            <a:r>
              <a:rPr lang="en-US" sz="4100">
                <a:solidFill>
                  <a:schemeClr val="lt1"/>
                </a:solidFill>
              </a:rPr>
              <a:t>Advance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485201" y="4227476"/>
            <a:ext cx="3172399" cy="2274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prepared by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Nacir Chahine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Dr. Dalia Batikh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Dr. </a:t>
            </a:r>
            <a:r>
              <a:rPr lang="en-US" sz="1600">
                <a:solidFill>
                  <a:schemeClr val="lt1"/>
                </a:solidFill>
              </a:rPr>
              <a:t>Mohammad</a:t>
            </a:r>
            <a:r>
              <a:rPr lang="en-US" sz="1600">
                <a:solidFill>
                  <a:schemeClr val="lt1"/>
                </a:solidFill>
              </a:rPr>
              <a:t> Shok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Dr. Abdul Rahman El Sayed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294" name="Google Shape;294;p22"/>
          <p:cNvCxnSpPr/>
          <p:nvPr/>
        </p:nvCxnSpPr>
        <p:spPr>
          <a:xfrm>
            <a:off x="485201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Pc\Downloads\WhatsApp Image 2020-10-05 at 9.45.19 PM.jpeg"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1" y="382227"/>
            <a:ext cx="1027373" cy="105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/>
          <p:nvPr/>
        </p:nvSpPr>
        <p:spPr>
          <a:xfrm>
            <a:off x="1621034" y="601752"/>
            <a:ext cx="246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Université Libanaise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Faculté de sciences économiques et de gestion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Branche 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5289001" y="6240350"/>
            <a:ext cx="161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2024/2025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430825" y="3026850"/>
            <a:ext cx="3172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AI-Powered News Analysis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1786275" y="220125"/>
            <a:ext cx="5147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DATABASE TABLES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31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1"/>
          <p:cNvSpPr txBox="1"/>
          <p:nvPr>
            <p:ph idx="10" type="dt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415" name="Google Shape;415;p31"/>
          <p:cNvSpPr txBox="1"/>
          <p:nvPr>
            <p:ph idx="11" type="ftr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0" y="1076975"/>
            <a:ext cx="7350951" cy="56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32"/>
          <p:cNvSpPr txBox="1"/>
          <p:nvPr/>
        </p:nvSpPr>
        <p:spPr>
          <a:xfrm>
            <a:off x="4213570" y="318826"/>
            <a:ext cx="36435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32"/>
          <p:cNvCxnSpPr/>
          <p:nvPr/>
        </p:nvCxnSpPr>
        <p:spPr>
          <a:xfrm>
            <a:off x="4763903" y="925518"/>
            <a:ext cx="25343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32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25" name="Google Shape;425;p32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26" name="Google Shape;426;p32" title="Use Case Diagram (news advance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25" y="1101050"/>
            <a:ext cx="3643500" cy="534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33" name="Google Shape;433;p33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434" name="Google Shape;434;p33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33"/>
          <p:cNvSpPr txBox="1"/>
          <p:nvPr/>
        </p:nvSpPr>
        <p:spPr>
          <a:xfrm flipH="1">
            <a:off x="5907210" y="3860731"/>
            <a:ext cx="4061199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33"/>
          <p:cNvCxnSpPr/>
          <p:nvPr/>
        </p:nvCxnSpPr>
        <p:spPr>
          <a:xfrm>
            <a:off x="5926200" y="4557068"/>
            <a:ext cx="3717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7" name="Google Shape;437;p33"/>
          <p:cNvGrpSpPr/>
          <p:nvPr/>
        </p:nvGrpSpPr>
        <p:grpSpPr>
          <a:xfrm>
            <a:off x="5351802" y="1369784"/>
            <a:ext cx="4512633" cy="2059216"/>
            <a:chOff x="834100" y="3642869"/>
            <a:chExt cx="1259483" cy="628426"/>
          </a:xfrm>
        </p:grpSpPr>
        <p:sp>
          <p:nvSpPr>
            <p:cNvPr id="438" name="Google Shape;438;p33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33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64" name="Google Shape;464;p33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9E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" name="Google Shape;484;p33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04" name="Google Shape;504;p3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05" name="Google Shape;505;p3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34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07" name="Google Shape;507;p34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34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34"/>
          <p:cNvGrpSpPr/>
          <p:nvPr/>
        </p:nvGrpSpPr>
        <p:grpSpPr>
          <a:xfrm>
            <a:off x="1140962" y="1996400"/>
            <a:ext cx="843333" cy="786636"/>
            <a:chOff x="2127482" y="1468955"/>
            <a:chExt cx="368508" cy="378342"/>
          </a:xfrm>
        </p:grpSpPr>
        <p:sp>
          <p:nvSpPr>
            <p:cNvPr id="510" name="Google Shape;510;p34"/>
            <p:cNvSpPr/>
            <p:nvPr/>
          </p:nvSpPr>
          <p:spPr>
            <a:xfrm>
              <a:off x="2127482" y="1468955"/>
              <a:ext cx="368508" cy="378342"/>
            </a:xfrm>
            <a:custGeom>
              <a:rect b="b" l="l" r="r" t="t"/>
              <a:pathLst>
                <a:path extrusionOk="0" h="12581" w="12254">
                  <a:moveTo>
                    <a:pt x="7976" y="743"/>
                  </a:moveTo>
                  <a:lnTo>
                    <a:pt x="7976" y="2957"/>
                  </a:lnTo>
                  <a:lnTo>
                    <a:pt x="4278" y="2957"/>
                  </a:lnTo>
                  <a:lnTo>
                    <a:pt x="4278" y="743"/>
                  </a:lnTo>
                  <a:close/>
                  <a:moveTo>
                    <a:pt x="10568" y="2227"/>
                  </a:moveTo>
                  <a:lnTo>
                    <a:pt x="10568" y="3749"/>
                  </a:lnTo>
                  <a:lnTo>
                    <a:pt x="10040" y="3397"/>
                  </a:lnTo>
                  <a:lnTo>
                    <a:pt x="9624" y="4014"/>
                  </a:lnTo>
                  <a:lnTo>
                    <a:pt x="10568" y="4643"/>
                  </a:lnTo>
                  <a:lnTo>
                    <a:pt x="10568" y="5926"/>
                  </a:lnTo>
                  <a:lnTo>
                    <a:pt x="8718" y="5926"/>
                  </a:lnTo>
                  <a:lnTo>
                    <a:pt x="8718" y="4442"/>
                  </a:lnTo>
                  <a:lnTo>
                    <a:pt x="6504" y="4442"/>
                  </a:lnTo>
                  <a:lnTo>
                    <a:pt x="6504" y="3699"/>
                  </a:lnTo>
                  <a:lnTo>
                    <a:pt x="8718" y="3699"/>
                  </a:lnTo>
                  <a:lnTo>
                    <a:pt x="8718" y="2227"/>
                  </a:lnTo>
                  <a:close/>
                  <a:moveTo>
                    <a:pt x="7976" y="5183"/>
                  </a:moveTo>
                  <a:lnTo>
                    <a:pt x="7976" y="7398"/>
                  </a:lnTo>
                  <a:lnTo>
                    <a:pt x="4278" y="7398"/>
                  </a:lnTo>
                  <a:lnTo>
                    <a:pt x="4278" y="5183"/>
                  </a:lnTo>
                  <a:close/>
                  <a:moveTo>
                    <a:pt x="3535" y="2227"/>
                  </a:moveTo>
                  <a:lnTo>
                    <a:pt x="3535" y="3699"/>
                  </a:lnTo>
                  <a:lnTo>
                    <a:pt x="5762" y="3699"/>
                  </a:lnTo>
                  <a:lnTo>
                    <a:pt x="5762" y="4442"/>
                  </a:lnTo>
                  <a:lnTo>
                    <a:pt x="3535" y="4442"/>
                  </a:lnTo>
                  <a:lnTo>
                    <a:pt x="3535" y="8140"/>
                  </a:lnTo>
                  <a:lnTo>
                    <a:pt x="5762" y="8140"/>
                  </a:lnTo>
                  <a:lnTo>
                    <a:pt x="5762" y="8882"/>
                  </a:lnTo>
                  <a:lnTo>
                    <a:pt x="3535" y="8882"/>
                  </a:lnTo>
                  <a:lnTo>
                    <a:pt x="3535" y="10355"/>
                  </a:lnTo>
                  <a:lnTo>
                    <a:pt x="1686" y="10355"/>
                  </a:lnTo>
                  <a:lnTo>
                    <a:pt x="1686" y="6857"/>
                  </a:lnTo>
                  <a:lnTo>
                    <a:pt x="2629" y="6228"/>
                  </a:lnTo>
                  <a:lnTo>
                    <a:pt x="2226" y="5611"/>
                  </a:lnTo>
                  <a:lnTo>
                    <a:pt x="1686" y="5963"/>
                  </a:lnTo>
                  <a:lnTo>
                    <a:pt x="1686" y="2227"/>
                  </a:lnTo>
                  <a:close/>
                  <a:moveTo>
                    <a:pt x="7976" y="9625"/>
                  </a:moveTo>
                  <a:lnTo>
                    <a:pt x="7976" y="11839"/>
                  </a:lnTo>
                  <a:lnTo>
                    <a:pt x="4278" y="11839"/>
                  </a:lnTo>
                  <a:lnTo>
                    <a:pt x="4278" y="9625"/>
                  </a:lnTo>
                  <a:close/>
                  <a:moveTo>
                    <a:pt x="3535" y="0"/>
                  </a:moveTo>
                  <a:lnTo>
                    <a:pt x="3535" y="1485"/>
                  </a:lnTo>
                  <a:lnTo>
                    <a:pt x="956" y="1485"/>
                  </a:lnTo>
                  <a:lnTo>
                    <a:pt x="956" y="5963"/>
                  </a:lnTo>
                  <a:lnTo>
                    <a:pt x="415" y="5611"/>
                  </a:lnTo>
                  <a:lnTo>
                    <a:pt x="0" y="6228"/>
                  </a:lnTo>
                  <a:lnTo>
                    <a:pt x="956" y="6857"/>
                  </a:lnTo>
                  <a:lnTo>
                    <a:pt x="956" y="11096"/>
                  </a:lnTo>
                  <a:lnTo>
                    <a:pt x="3535" y="11096"/>
                  </a:lnTo>
                  <a:lnTo>
                    <a:pt x="3535" y="12581"/>
                  </a:lnTo>
                  <a:lnTo>
                    <a:pt x="8718" y="12581"/>
                  </a:lnTo>
                  <a:lnTo>
                    <a:pt x="8718" y="8882"/>
                  </a:lnTo>
                  <a:lnTo>
                    <a:pt x="6504" y="8882"/>
                  </a:lnTo>
                  <a:lnTo>
                    <a:pt x="6504" y="8140"/>
                  </a:lnTo>
                  <a:lnTo>
                    <a:pt x="8718" y="8140"/>
                  </a:lnTo>
                  <a:lnTo>
                    <a:pt x="8718" y="6656"/>
                  </a:lnTo>
                  <a:lnTo>
                    <a:pt x="11310" y="6656"/>
                  </a:lnTo>
                  <a:lnTo>
                    <a:pt x="11310" y="4643"/>
                  </a:lnTo>
                  <a:lnTo>
                    <a:pt x="12254" y="4014"/>
                  </a:lnTo>
                  <a:lnTo>
                    <a:pt x="11838" y="3397"/>
                  </a:lnTo>
                  <a:lnTo>
                    <a:pt x="11310" y="3749"/>
                  </a:lnTo>
                  <a:lnTo>
                    <a:pt x="11310" y="1485"/>
                  </a:lnTo>
                  <a:lnTo>
                    <a:pt x="8718" y="1485"/>
                  </a:lnTo>
                  <a:lnTo>
                    <a:pt x="8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278417" y="1513583"/>
              <a:ext cx="66611" cy="22374"/>
            </a:xfrm>
            <a:custGeom>
              <a:rect b="b" l="l" r="r" t="t"/>
              <a:pathLst>
                <a:path extrusionOk="0" h="744" w="2215">
                  <a:moveTo>
                    <a:pt x="0" y="1"/>
                  </a:moveTo>
                  <a:lnTo>
                    <a:pt x="0" y="743"/>
                  </a:lnTo>
                  <a:lnTo>
                    <a:pt x="2215" y="743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2278417" y="1647166"/>
              <a:ext cx="66611" cy="21953"/>
            </a:xfrm>
            <a:custGeom>
              <a:rect b="b" l="l" r="r" t="t"/>
              <a:pathLst>
                <a:path extrusionOk="0" h="730" w="2215">
                  <a:moveTo>
                    <a:pt x="0" y="0"/>
                  </a:moveTo>
                  <a:lnTo>
                    <a:pt x="0" y="730"/>
                  </a:lnTo>
                  <a:lnTo>
                    <a:pt x="2215" y="730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278417" y="1780327"/>
              <a:ext cx="66611" cy="22344"/>
            </a:xfrm>
            <a:custGeom>
              <a:rect b="b" l="l" r="r" t="t"/>
              <a:pathLst>
                <a:path extrusionOk="0" h="743" w="2215">
                  <a:moveTo>
                    <a:pt x="0" y="1"/>
                  </a:moveTo>
                  <a:lnTo>
                    <a:pt x="0" y="742"/>
                  </a:lnTo>
                  <a:lnTo>
                    <a:pt x="2215" y="7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34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object in the Django application that specifies the </a:t>
            </a:r>
            <a:r>
              <a:rPr lang="en-US" sz="2000">
                <a:solidFill>
                  <a:schemeClr val="dk1"/>
                </a:solidFill>
              </a:rPr>
              <a:t>data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structure.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500" y="1204250"/>
            <a:ext cx="6303051" cy="48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5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5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 txBox="1"/>
          <p:nvPr/>
        </p:nvSpPr>
        <p:spPr>
          <a:xfrm>
            <a:off x="136035" y="3251582"/>
            <a:ext cx="2734587" cy="1932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HTTP handler function that receives HTTP requests, handles them, and then returns the HTTP response.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/>
          <p:nvPr/>
        </p:nvSpPr>
        <p:spPr>
          <a:xfrm>
            <a:off x="1104694" y="2002008"/>
            <a:ext cx="915805" cy="775420"/>
          </a:xfrm>
          <a:custGeom>
            <a:rect b="b" l="l" r="r" t="t"/>
            <a:pathLst>
              <a:path extrusionOk="0" h="12583" w="12602">
                <a:moveTo>
                  <a:pt x="4087" y="744"/>
                </a:moveTo>
                <a:cubicBezTo>
                  <a:pt x="4288" y="744"/>
                  <a:pt x="4451" y="907"/>
                  <a:pt x="4451" y="1108"/>
                </a:cubicBezTo>
                <a:cubicBezTo>
                  <a:pt x="4445" y="1354"/>
                  <a:pt x="4266" y="1476"/>
                  <a:pt x="4085" y="1476"/>
                </a:cubicBezTo>
                <a:cubicBezTo>
                  <a:pt x="3905" y="1476"/>
                  <a:pt x="3722" y="1354"/>
                  <a:pt x="3710" y="1108"/>
                </a:cubicBezTo>
                <a:cubicBezTo>
                  <a:pt x="3710" y="907"/>
                  <a:pt x="3873" y="744"/>
                  <a:pt x="4087" y="744"/>
                </a:cubicBezTo>
                <a:close/>
                <a:moveTo>
                  <a:pt x="8516" y="744"/>
                </a:moveTo>
                <a:cubicBezTo>
                  <a:pt x="8729" y="744"/>
                  <a:pt x="8893" y="907"/>
                  <a:pt x="8893" y="1108"/>
                </a:cubicBezTo>
                <a:cubicBezTo>
                  <a:pt x="8880" y="1354"/>
                  <a:pt x="8698" y="1476"/>
                  <a:pt x="8517" y="1476"/>
                </a:cubicBezTo>
                <a:cubicBezTo>
                  <a:pt x="8336" y="1476"/>
                  <a:pt x="8157" y="1354"/>
                  <a:pt x="8150" y="1108"/>
                </a:cubicBezTo>
                <a:cubicBezTo>
                  <a:pt x="8150" y="907"/>
                  <a:pt x="8314" y="744"/>
                  <a:pt x="8516" y="744"/>
                </a:cubicBezTo>
                <a:close/>
                <a:moveTo>
                  <a:pt x="7471" y="1486"/>
                </a:moveTo>
                <a:cubicBezTo>
                  <a:pt x="7534" y="1650"/>
                  <a:pt x="7635" y="1813"/>
                  <a:pt x="7773" y="1926"/>
                </a:cubicBezTo>
                <a:lnTo>
                  <a:pt x="6968" y="3788"/>
                </a:lnTo>
                <a:cubicBezTo>
                  <a:pt x="6754" y="3731"/>
                  <a:pt x="6531" y="3703"/>
                  <a:pt x="6306" y="3703"/>
                </a:cubicBezTo>
                <a:cubicBezTo>
                  <a:pt x="6081" y="3703"/>
                  <a:pt x="5854" y="3731"/>
                  <a:pt x="5634" y="3788"/>
                </a:cubicBezTo>
                <a:lnTo>
                  <a:pt x="4829" y="1926"/>
                </a:lnTo>
                <a:cubicBezTo>
                  <a:pt x="4968" y="1813"/>
                  <a:pt x="5068" y="1650"/>
                  <a:pt x="5131" y="1486"/>
                </a:cubicBezTo>
                <a:close/>
                <a:moveTo>
                  <a:pt x="1118" y="3700"/>
                </a:moveTo>
                <a:cubicBezTo>
                  <a:pt x="1331" y="3700"/>
                  <a:pt x="1495" y="3864"/>
                  <a:pt x="1495" y="4077"/>
                </a:cubicBezTo>
                <a:cubicBezTo>
                  <a:pt x="1483" y="4323"/>
                  <a:pt x="1300" y="4446"/>
                  <a:pt x="1119" y="4446"/>
                </a:cubicBezTo>
                <a:cubicBezTo>
                  <a:pt x="939" y="4446"/>
                  <a:pt x="759" y="4323"/>
                  <a:pt x="753" y="4077"/>
                </a:cubicBezTo>
                <a:cubicBezTo>
                  <a:pt x="753" y="3864"/>
                  <a:pt x="917" y="3700"/>
                  <a:pt x="1118" y="3700"/>
                </a:cubicBezTo>
                <a:close/>
                <a:moveTo>
                  <a:pt x="11485" y="3700"/>
                </a:moveTo>
                <a:cubicBezTo>
                  <a:pt x="11686" y="3700"/>
                  <a:pt x="11849" y="3864"/>
                  <a:pt x="11849" y="4077"/>
                </a:cubicBezTo>
                <a:cubicBezTo>
                  <a:pt x="11843" y="4323"/>
                  <a:pt x="11664" y="4446"/>
                  <a:pt x="11483" y="4446"/>
                </a:cubicBezTo>
                <a:cubicBezTo>
                  <a:pt x="11302" y="4446"/>
                  <a:pt x="11120" y="4323"/>
                  <a:pt x="11107" y="4077"/>
                </a:cubicBezTo>
                <a:cubicBezTo>
                  <a:pt x="11107" y="3864"/>
                  <a:pt x="11270" y="3700"/>
                  <a:pt x="11485" y="3700"/>
                </a:cubicBezTo>
                <a:close/>
                <a:moveTo>
                  <a:pt x="3609" y="2115"/>
                </a:moveTo>
                <a:cubicBezTo>
                  <a:pt x="3751" y="2180"/>
                  <a:pt x="3913" y="2218"/>
                  <a:pt x="4076" y="2218"/>
                </a:cubicBezTo>
                <a:cubicBezTo>
                  <a:pt x="4101" y="2218"/>
                  <a:pt x="4125" y="2217"/>
                  <a:pt x="4149" y="2215"/>
                </a:cubicBezTo>
                <a:lnTo>
                  <a:pt x="4955" y="4077"/>
                </a:lnTo>
                <a:cubicBezTo>
                  <a:pt x="4602" y="4292"/>
                  <a:pt x="4300" y="4594"/>
                  <a:pt x="4087" y="4946"/>
                </a:cubicBezTo>
                <a:lnTo>
                  <a:pt x="2225" y="4141"/>
                </a:lnTo>
                <a:cubicBezTo>
                  <a:pt x="2237" y="3951"/>
                  <a:pt x="2200" y="3763"/>
                  <a:pt x="2124" y="3599"/>
                </a:cubicBezTo>
                <a:lnTo>
                  <a:pt x="3609" y="2115"/>
                </a:lnTo>
                <a:close/>
                <a:moveTo>
                  <a:pt x="8994" y="2115"/>
                </a:moveTo>
                <a:lnTo>
                  <a:pt x="10478" y="3599"/>
                </a:lnTo>
                <a:cubicBezTo>
                  <a:pt x="10403" y="3763"/>
                  <a:pt x="10364" y="3951"/>
                  <a:pt x="10378" y="4141"/>
                </a:cubicBezTo>
                <a:lnTo>
                  <a:pt x="8516" y="4946"/>
                </a:lnTo>
                <a:cubicBezTo>
                  <a:pt x="8301" y="4594"/>
                  <a:pt x="7999" y="4292"/>
                  <a:pt x="7647" y="4077"/>
                </a:cubicBezTo>
                <a:lnTo>
                  <a:pt x="8452" y="2215"/>
                </a:lnTo>
                <a:cubicBezTo>
                  <a:pt x="8477" y="2217"/>
                  <a:pt x="8501" y="2218"/>
                  <a:pt x="8526" y="2218"/>
                </a:cubicBezTo>
                <a:cubicBezTo>
                  <a:pt x="8690" y="2218"/>
                  <a:pt x="8851" y="2180"/>
                  <a:pt x="8994" y="2115"/>
                </a:cubicBezTo>
                <a:close/>
                <a:moveTo>
                  <a:pt x="6301" y="5927"/>
                </a:moveTo>
                <a:cubicBezTo>
                  <a:pt x="6791" y="5939"/>
                  <a:pt x="6791" y="6644"/>
                  <a:pt x="6301" y="6657"/>
                </a:cubicBezTo>
                <a:cubicBezTo>
                  <a:pt x="6100" y="6657"/>
                  <a:pt x="5936" y="6493"/>
                  <a:pt x="5936" y="6291"/>
                </a:cubicBezTo>
                <a:cubicBezTo>
                  <a:pt x="5936" y="6090"/>
                  <a:pt x="6100" y="5927"/>
                  <a:pt x="6301" y="5927"/>
                </a:cubicBezTo>
                <a:close/>
                <a:moveTo>
                  <a:pt x="6301" y="4443"/>
                </a:moveTo>
                <a:cubicBezTo>
                  <a:pt x="7912" y="4443"/>
                  <a:pt x="8742" y="6392"/>
                  <a:pt x="7660" y="7550"/>
                </a:cubicBezTo>
                <a:cubicBezTo>
                  <a:pt x="7559" y="7311"/>
                  <a:pt x="7395" y="7110"/>
                  <a:pt x="7194" y="6959"/>
                </a:cubicBezTo>
                <a:cubicBezTo>
                  <a:pt x="7732" y="6245"/>
                  <a:pt x="7213" y="5184"/>
                  <a:pt x="6316" y="5184"/>
                </a:cubicBezTo>
                <a:cubicBezTo>
                  <a:pt x="6311" y="5184"/>
                  <a:pt x="6306" y="5184"/>
                  <a:pt x="6301" y="5184"/>
                </a:cubicBezTo>
                <a:cubicBezTo>
                  <a:pt x="6296" y="5184"/>
                  <a:pt x="6291" y="5184"/>
                  <a:pt x="6286" y="5184"/>
                </a:cubicBezTo>
                <a:cubicBezTo>
                  <a:pt x="5390" y="5184"/>
                  <a:pt x="4870" y="6245"/>
                  <a:pt x="5421" y="6959"/>
                </a:cubicBezTo>
                <a:cubicBezTo>
                  <a:pt x="5206" y="7110"/>
                  <a:pt x="5055" y="7311"/>
                  <a:pt x="4943" y="7550"/>
                </a:cubicBezTo>
                <a:cubicBezTo>
                  <a:pt x="3861" y="6392"/>
                  <a:pt x="4691" y="4443"/>
                  <a:pt x="6301" y="4443"/>
                </a:cubicBezTo>
                <a:close/>
                <a:moveTo>
                  <a:pt x="1935" y="4820"/>
                </a:moveTo>
                <a:lnTo>
                  <a:pt x="3797" y="5625"/>
                </a:lnTo>
                <a:cubicBezTo>
                  <a:pt x="3684" y="6053"/>
                  <a:pt x="3684" y="6518"/>
                  <a:pt x="3797" y="6959"/>
                </a:cubicBezTo>
                <a:lnTo>
                  <a:pt x="1935" y="7764"/>
                </a:lnTo>
                <a:cubicBezTo>
                  <a:pt x="1822" y="7625"/>
                  <a:pt x="1658" y="7524"/>
                  <a:pt x="1495" y="7462"/>
                </a:cubicBezTo>
                <a:lnTo>
                  <a:pt x="1495" y="5122"/>
                </a:lnTo>
                <a:cubicBezTo>
                  <a:pt x="1658" y="5059"/>
                  <a:pt x="1822" y="4958"/>
                  <a:pt x="1935" y="4820"/>
                </a:cubicBezTo>
                <a:close/>
                <a:moveTo>
                  <a:pt x="10666" y="4820"/>
                </a:moveTo>
                <a:cubicBezTo>
                  <a:pt x="10780" y="4958"/>
                  <a:pt x="10943" y="5059"/>
                  <a:pt x="11107" y="5122"/>
                </a:cubicBezTo>
                <a:lnTo>
                  <a:pt x="11107" y="7462"/>
                </a:lnTo>
                <a:cubicBezTo>
                  <a:pt x="10943" y="7524"/>
                  <a:pt x="10780" y="7625"/>
                  <a:pt x="10666" y="7764"/>
                </a:cubicBezTo>
                <a:lnTo>
                  <a:pt x="8804" y="6959"/>
                </a:lnTo>
                <a:cubicBezTo>
                  <a:pt x="8918" y="6531"/>
                  <a:pt x="8918" y="6065"/>
                  <a:pt x="8804" y="5625"/>
                </a:cubicBezTo>
                <a:lnTo>
                  <a:pt x="10666" y="4820"/>
                </a:lnTo>
                <a:close/>
                <a:moveTo>
                  <a:pt x="6301" y="7405"/>
                </a:moveTo>
                <a:cubicBezTo>
                  <a:pt x="6622" y="7405"/>
                  <a:pt x="6943" y="7600"/>
                  <a:pt x="7031" y="7990"/>
                </a:cubicBezTo>
                <a:cubicBezTo>
                  <a:pt x="6801" y="8086"/>
                  <a:pt x="6551" y="8137"/>
                  <a:pt x="6298" y="8137"/>
                </a:cubicBezTo>
                <a:cubicBezTo>
                  <a:pt x="6054" y="8137"/>
                  <a:pt x="5807" y="8089"/>
                  <a:pt x="5572" y="7990"/>
                </a:cubicBezTo>
                <a:cubicBezTo>
                  <a:pt x="5660" y="7600"/>
                  <a:pt x="5980" y="7405"/>
                  <a:pt x="6301" y="7405"/>
                </a:cubicBezTo>
                <a:close/>
                <a:moveTo>
                  <a:pt x="1119" y="8138"/>
                </a:moveTo>
                <a:cubicBezTo>
                  <a:pt x="1300" y="8138"/>
                  <a:pt x="1483" y="8261"/>
                  <a:pt x="1495" y="8506"/>
                </a:cubicBezTo>
                <a:cubicBezTo>
                  <a:pt x="1495" y="8720"/>
                  <a:pt x="1331" y="8883"/>
                  <a:pt x="1118" y="8883"/>
                </a:cubicBezTo>
                <a:cubicBezTo>
                  <a:pt x="917" y="8883"/>
                  <a:pt x="753" y="8720"/>
                  <a:pt x="753" y="8506"/>
                </a:cubicBezTo>
                <a:cubicBezTo>
                  <a:pt x="759" y="8261"/>
                  <a:pt x="939" y="8138"/>
                  <a:pt x="1119" y="8138"/>
                </a:cubicBezTo>
                <a:close/>
                <a:moveTo>
                  <a:pt x="11483" y="8138"/>
                </a:moveTo>
                <a:cubicBezTo>
                  <a:pt x="11664" y="8138"/>
                  <a:pt x="11843" y="8261"/>
                  <a:pt x="11849" y="8506"/>
                </a:cubicBezTo>
                <a:cubicBezTo>
                  <a:pt x="11849" y="8720"/>
                  <a:pt x="11686" y="8883"/>
                  <a:pt x="11485" y="8883"/>
                </a:cubicBezTo>
                <a:cubicBezTo>
                  <a:pt x="11270" y="8883"/>
                  <a:pt x="11107" y="8720"/>
                  <a:pt x="11107" y="8506"/>
                </a:cubicBezTo>
                <a:cubicBezTo>
                  <a:pt x="11120" y="8261"/>
                  <a:pt x="11302" y="8138"/>
                  <a:pt x="11483" y="8138"/>
                </a:cubicBezTo>
                <a:close/>
                <a:moveTo>
                  <a:pt x="4087" y="7638"/>
                </a:moveTo>
                <a:cubicBezTo>
                  <a:pt x="4451" y="8217"/>
                  <a:pt x="4943" y="8494"/>
                  <a:pt x="4955" y="8506"/>
                </a:cubicBezTo>
                <a:lnTo>
                  <a:pt x="4149" y="10368"/>
                </a:lnTo>
                <a:cubicBezTo>
                  <a:pt x="4126" y="10366"/>
                  <a:pt x="4103" y="10365"/>
                  <a:pt x="4079" y="10365"/>
                </a:cubicBezTo>
                <a:cubicBezTo>
                  <a:pt x="3915" y="10365"/>
                  <a:pt x="3752" y="10402"/>
                  <a:pt x="3609" y="10468"/>
                </a:cubicBezTo>
                <a:lnTo>
                  <a:pt x="2124" y="8984"/>
                </a:lnTo>
                <a:cubicBezTo>
                  <a:pt x="2200" y="8821"/>
                  <a:pt x="2237" y="8632"/>
                  <a:pt x="2225" y="8443"/>
                </a:cubicBezTo>
                <a:lnTo>
                  <a:pt x="4087" y="7638"/>
                </a:lnTo>
                <a:close/>
                <a:moveTo>
                  <a:pt x="8516" y="7638"/>
                </a:moveTo>
                <a:lnTo>
                  <a:pt x="10378" y="8443"/>
                </a:lnTo>
                <a:cubicBezTo>
                  <a:pt x="10364" y="8632"/>
                  <a:pt x="10403" y="8821"/>
                  <a:pt x="10478" y="8984"/>
                </a:cubicBezTo>
                <a:lnTo>
                  <a:pt x="8994" y="10468"/>
                </a:lnTo>
                <a:cubicBezTo>
                  <a:pt x="8850" y="10402"/>
                  <a:pt x="8688" y="10365"/>
                  <a:pt x="8523" y="10365"/>
                </a:cubicBezTo>
                <a:cubicBezTo>
                  <a:pt x="8499" y="10365"/>
                  <a:pt x="8476" y="10366"/>
                  <a:pt x="8452" y="10368"/>
                </a:cubicBezTo>
                <a:lnTo>
                  <a:pt x="7647" y="8506"/>
                </a:lnTo>
                <a:cubicBezTo>
                  <a:pt x="7660" y="8494"/>
                  <a:pt x="8150" y="8229"/>
                  <a:pt x="8516" y="7638"/>
                </a:cubicBezTo>
                <a:close/>
                <a:moveTo>
                  <a:pt x="6968" y="8796"/>
                </a:moveTo>
                <a:lnTo>
                  <a:pt x="7773" y="10658"/>
                </a:lnTo>
                <a:cubicBezTo>
                  <a:pt x="7635" y="10770"/>
                  <a:pt x="7534" y="10934"/>
                  <a:pt x="7471" y="11097"/>
                </a:cubicBezTo>
                <a:lnTo>
                  <a:pt x="5131" y="11097"/>
                </a:lnTo>
                <a:cubicBezTo>
                  <a:pt x="5068" y="10934"/>
                  <a:pt x="4968" y="10770"/>
                  <a:pt x="4829" y="10658"/>
                </a:cubicBezTo>
                <a:lnTo>
                  <a:pt x="5634" y="8796"/>
                </a:lnTo>
                <a:cubicBezTo>
                  <a:pt x="5860" y="8852"/>
                  <a:pt x="6087" y="8880"/>
                  <a:pt x="6310" y="8880"/>
                </a:cubicBezTo>
                <a:cubicBezTo>
                  <a:pt x="6534" y="8880"/>
                  <a:pt x="6754" y="8852"/>
                  <a:pt x="6968" y="8796"/>
                </a:cubicBezTo>
                <a:close/>
                <a:moveTo>
                  <a:pt x="4085" y="11107"/>
                </a:moveTo>
                <a:cubicBezTo>
                  <a:pt x="4266" y="11107"/>
                  <a:pt x="4445" y="11230"/>
                  <a:pt x="4451" y="11475"/>
                </a:cubicBezTo>
                <a:cubicBezTo>
                  <a:pt x="4451" y="11676"/>
                  <a:pt x="4288" y="11840"/>
                  <a:pt x="4087" y="11840"/>
                </a:cubicBezTo>
                <a:cubicBezTo>
                  <a:pt x="3873" y="11840"/>
                  <a:pt x="3710" y="11676"/>
                  <a:pt x="3710" y="11475"/>
                </a:cubicBezTo>
                <a:cubicBezTo>
                  <a:pt x="3722" y="11230"/>
                  <a:pt x="3905" y="11107"/>
                  <a:pt x="4085" y="11107"/>
                </a:cubicBezTo>
                <a:close/>
                <a:moveTo>
                  <a:pt x="8517" y="11107"/>
                </a:moveTo>
                <a:cubicBezTo>
                  <a:pt x="8698" y="11107"/>
                  <a:pt x="8880" y="11230"/>
                  <a:pt x="8893" y="11475"/>
                </a:cubicBezTo>
                <a:cubicBezTo>
                  <a:pt x="8893" y="11676"/>
                  <a:pt x="8729" y="11840"/>
                  <a:pt x="8516" y="11840"/>
                </a:cubicBezTo>
                <a:cubicBezTo>
                  <a:pt x="8314" y="11840"/>
                  <a:pt x="8150" y="11676"/>
                  <a:pt x="8150" y="11475"/>
                </a:cubicBezTo>
                <a:cubicBezTo>
                  <a:pt x="8157" y="11230"/>
                  <a:pt x="8336" y="11107"/>
                  <a:pt x="8517" y="11107"/>
                </a:cubicBezTo>
                <a:close/>
                <a:moveTo>
                  <a:pt x="4069" y="1"/>
                </a:moveTo>
                <a:cubicBezTo>
                  <a:pt x="3274" y="1"/>
                  <a:pt x="2731" y="875"/>
                  <a:pt x="3081" y="1586"/>
                </a:cubicBezTo>
                <a:lnTo>
                  <a:pt x="1596" y="3071"/>
                </a:lnTo>
                <a:cubicBezTo>
                  <a:pt x="1445" y="2997"/>
                  <a:pt x="1287" y="2963"/>
                  <a:pt x="1131" y="2963"/>
                </a:cubicBezTo>
                <a:cubicBezTo>
                  <a:pt x="547" y="2963"/>
                  <a:pt x="1" y="3441"/>
                  <a:pt x="11" y="4077"/>
                </a:cubicBezTo>
                <a:cubicBezTo>
                  <a:pt x="11" y="4555"/>
                  <a:pt x="325" y="4971"/>
                  <a:pt x="753" y="5122"/>
                </a:cubicBezTo>
                <a:lnTo>
                  <a:pt x="753" y="7462"/>
                </a:lnTo>
                <a:cubicBezTo>
                  <a:pt x="325" y="7613"/>
                  <a:pt x="11" y="8028"/>
                  <a:pt x="11" y="8506"/>
                </a:cubicBezTo>
                <a:cubicBezTo>
                  <a:pt x="1" y="9141"/>
                  <a:pt x="547" y="9620"/>
                  <a:pt x="1131" y="9620"/>
                </a:cubicBezTo>
                <a:cubicBezTo>
                  <a:pt x="1287" y="9620"/>
                  <a:pt x="1445" y="9586"/>
                  <a:pt x="1596" y="9512"/>
                </a:cubicBezTo>
                <a:lnTo>
                  <a:pt x="3081" y="10997"/>
                </a:lnTo>
                <a:cubicBezTo>
                  <a:pt x="2731" y="11709"/>
                  <a:pt x="3274" y="12582"/>
                  <a:pt x="4069" y="12582"/>
                </a:cubicBezTo>
                <a:cubicBezTo>
                  <a:pt x="4075" y="12582"/>
                  <a:pt x="4081" y="12582"/>
                  <a:pt x="4087" y="12582"/>
                </a:cubicBezTo>
                <a:cubicBezTo>
                  <a:pt x="4565" y="12582"/>
                  <a:pt x="4980" y="12268"/>
                  <a:pt x="5131" y="11840"/>
                </a:cubicBezTo>
                <a:lnTo>
                  <a:pt x="7471" y="11840"/>
                </a:lnTo>
                <a:cubicBezTo>
                  <a:pt x="7622" y="12268"/>
                  <a:pt x="8037" y="12582"/>
                  <a:pt x="8516" y="12582"/>
                </a:cubicBezTo>
                <a:cubicBezTo>
                  <a:pt x="8521" y="12582"/>
                  <a:pt x="8527" y="12582"/>
                  <a:pt x="8533" y="12582"/>
                </a:cubicBezTo>
                <a:cubicBezTo>
                  <a:pt x="9329" y="12582"/>
                  <a:pt x="9872" y="11709"/>
                  <a:pt x="9522" y="10997"/>
                </a:cubicBezTo>
                <a:lnTo>
                  <a:pt x="11007" y="9512"/>
                </a:lnTo>
                <a:cubicBezTo>
                  <a:pt x="11157" y="9586"/>
                  <a:pt x="11315" y="9620"/>
                  <a:pt x="11471" y="9620"/>
                </a:cubicBezTo>
                <a:cubicBezTo>
                  <a:pt x="12054" y="9620"/>
                  <a:pt x="12601" y="9141"/>
                  <a:pt x="12592" y="8506"/>
                </a:cubicBezTo>
                <a:cubicBezTo>
                  <a:pt x="12592" y="8028"/>
                  <a:pt x="12277" y="7613"/>
                  <a:pt x="11849" y="7462"/>
                </a:cubicBezTo>
                <a:lnTo>
                  <a:pt x="11849" y="5122"/>
                </a:lnTo>
                <a:cubicBezTo>
                  <a:pt x="12277" y="4971"/>
                  <a:pt x="12592" y="4555"/>
                  <a:pt x="12592" y="4077"/>
                </a:cubicBezTo>
                <a:cubicBezTo>
                  <a:pt x="12601" y="3441"/>
                  <a:pt x="12054" y="2963"/>
                  <a:pt x="11471" y="2963"/>
                </a:cubicBezTo>
                <a:cubicBezTo>
                  <a:pt x="11315" y="2963"/>
                  <a:pt x="11157" y="2997"/>
                  <a:pt x="11007" y="3071"/>
                </a:cubicBezTo>
                <a:lnTo>
                  <a:pt x="9522" y="1586"/>
                </a:lnTo>
                <a:cubicBezTo>
                  <a:pt x="9872" y="875"/>
                  <a:pt x="9329" y="1"/>
                  <a:pt x="8533" y="1"/>
                </a:cubicBezTo>
                <a:cubicBezTo>
                  <a:pt x="8527" y="1"/>
                  <a:pt x="8521" y="1"/>
                  <a:pt x="8516" y="1"/>
                </a:cubicBezTo>
                <a:cubicBezTo>
                  <a:pt x="8037" y="1"/>
                  <a:pt x="7622" y="316"/>
                  <a:pt x="7471" y="744"/>
                </a:cubicBezTo>
                <a:lnTo>
                  <a:pt x="5131" y="744"/>
                </a:lnTo>
                <a:cubicBezTo>
                  <a:pt x="4980" y="316"/>
                  <a:pt x="4565" y="1"/>
                  <a:pt x="4087" y="1"/>
                </a:cubicBezTo>
                <a:cubicBezTo>
                  <a:pt x="4081" y="1"/>
                  <a:pt x="4075" y="1"/>
                  <a:pt x="40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5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29" name="Google Shape;529;p35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30" name="Google Shape;5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25" y="1372350"/>
            <a:ext cx="6448176" cy="45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36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37" name="Google Shape;537;p36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36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the user </a:t>
            </a:r>
            <a:r>
              <a:rPr lang="en-US" sz="2000">
                <a:solidFill>
                  <a:schemeClr val="dk1"/>
                </a:solidFill>
              </a:rPr>
              <a:t>interface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layout or structure. can be HTML, XML,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36"/>
          <p:cNvGrpSpPr/>
          <p:nvPr/>
        </p:nvGrpSpPr>
        <p:grpSpPr>
          <a:xfrm>
            <a:off x="1266888" y="1997737"/>
            <a:ext cx="591420" cy="783961"/>
            <a:chOff x="6417466" y="3967901"/>
            <a:chExt cx="289087" cy="378372"/>
          </a:xfrm>
        </p:grpSpPr>
        <p:sp>
          <p:nvSpPr>
            <p:cNvPr id="542" name="Google Shape;542;p36"/>
            <p:cNvSpPr/>
            <p:nvPr/>
          </p:nvSpPr>
          <p:spPr>
            <a:xfrm>
              <a:off x="6417466" y="3967901"/>
              <a:ext cx="289087" cy="378372"/>
            </a:xfrm>
            <a:custGeom>
              <a:rect b="b" l="l" r="r" t="t"/>
              <a:pathLst>
                <a:path extrusionOk="0" h="12582" w="9613">
                  <a:moveTo>
                    <a:pt x="5284" y="742"/>
                  </a:moveTo>
                  <a:lnTo>
                    <a:pt x="5625" y="1774"/>
                  </a:lnTo>
                  <a:lnTo>
                    <a:pt x="6656" y="2114"/>
                  </a:lnTo>
                  <a:lnTo>
                    <a:pt x="6656" y="2957"/>
                  </a:lnTo>
                  <a:lnTo>
                    <a:pt x="2957" y="2957"/>
                  </a:lnTo>
                  <a:lnTo>
                    <a:pt x="2957" y="2114"/>
                  </a:lnTo>
                  <a:lnTo>
                    <a:pt x="3989" y="1774"/>
                  </a:lnTo>
                  <a:lnTo>
                    <a:pt x="4328" y="742"/>
                  </a:lnTo>
                  <a:close/>
                  <a:moveTo>
                    <a:pt x="7398" y="3699"/>
                  </a:moveTo>
                  <a:lnTo>
                    <a:pt x="7398" y="10354"/>
                  </a:lnTo>
                  <a:lnTo>
                    <a:pt x="2215" y="10354"/>
                  </a:lnTo>
                  <a:lnTo>
                    <a:pt x="2215" y="3699"/>
                  </a:lnTo>
                  <a:close/>
                  <a:moveTo>
                    <a:pt x="8870" y="2227"/>
                  </a:moveTo>
                  <a:lnTo>
                    <a:pt x="8870" y="11839"/>
                  </a:lnTo>
                  <a:lnTo>
                    <a:pt x="743" y="11839"/>
                  </a:lnTo>
                  <a:lnTo>
                    <a:pt x="743" y="2227"/>
                  </a:lnTo>
                  <a:lnTo>
                    <a:pt x="2215" y="2227"/>
                  </a:lnTo>
                  <a:lnTo>
                    <a:pt x="2215" y="2957"/>
                  </a:lnTo>
                  <a:lnTo>
                    <a:pt x="1473" y="2957"/>
                  </a:lnTo>
                  <a:lnTo>
                    <a:pt x="1473" y="11097"/>
                  </a:lnTo>
                  <a:lnTo>
                    <a:pt x="8141" y="11097"/>
                  </a:lnTo>
                  <a:lnTo>
                    <a:pt x="8141" y="2957"/>
                  </a:lnTo>
                  <a:lnTo>
                    <a:pt x="7398" y="2957"/>
                  </a:lnTo>
                  <a:lnTo>
                    <a:pt x="7398" y="2227"/>
                  </a:lnTo>
                  <a:close/>
                  <a:moveTo>
                    <a:pt x="3800" y="1"/>
                  </a:moveTo>
                  <a:lnTo>
                    <a:pt x="3410" y="1195"/>
                  </a:lnTo>
                  <a:lnTo>
                    <a:pt x="2530" y="1485"/>
                  </a:lnTo>
                  <a:lnTo>
                    <a:pt x="0" y="1485"/>
                  </a:lnTo>
                  <a:lnTo>
                    <a:pt x="0" y="12581"/>
                  </a:lnTo>
                  <a:lnTo>
                    <a:pt x="9612" y="12581"/>
                  </a:lnTo>
                  <a:lnTo>
                    <a:pt x="9612" y="1485"/>
                  </a:lnTo>
                  <a:lnTo>
                    <a:pt x="7084" y="1485"/>
                  </a:lnTo>
                  <a:lnTo>
                    <a:pt x="6203" y="1195"/>
                  </a:lnTo>
                  <a:lnTo>
                    <a:pt x="5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6506391" y="4101454"/>
              <a:ext cx="22344" cy="22344"/>
            </a:xfrm>
            <a:custGeom>
              <a:rect b="b" l="l" r="r" t="t"/>
              <a:pathLst>
                <a:path extrusionOk="0" h="743" w="743">
                  <a:moveTo>
                    <a:pt x="0" y="0"/>
                  </a:moveTo>
                  <a:lnTo>
                    <a:pt x="0" y="743"/>
                  </a:lnTo>
                  <a:lnTo>
                    <a:pt x="742" y="74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551018" y="4101454"/>
              <a:ext cx="66641" cy="22344"/>
            </a:xfrm>
            <a:custGeom>
              <a:rect b="b" l="l" r="r" t="t"/>
              <a:pathLst>
                <a:path extrusionOk="0" h="743" w="2216">
                  <a:moveTo>
                    <a:pt x="1" y="0"/>
                  </a:moveTo>
                  <a:lnTo>
                    <a:pt x="1" y="743"/>
                  </a:lnTo>
                  <a:lnTo>
                    <a:pt x="2215" y="743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506391" y="4146081"/>
              <a:ext cx="22344" cy="21983"/>
            </a:xfrm>
            <a:custGeom>
              <a:rect b="b" l="l" r="r" t="t"/>
              <a:pathLst>
                <a:path extrusionOk="0" h="731" w="743">
                  <a:moveTo>
                    <a:pt x="0" y="1"/>
                  </a:moveTo>
                  <a:lnTo>
                    <a:pt x="0" y="730"/>
                  </a:lnTo>
                  <a:lnTo>
                    <a:pt x="742" y="730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551018" y="4146081"/>
              <a:ext cx="66641" cy="21983"/>
            </a:xfrm>
            <a:custGeom>
              <a:rect b="b" l="l" r="r" t="t"/>
              <a:pathLst>
                <a:path extrusionOk="0" h="731" w="2216">
                  <a:moveTo>
                    <a:pt x="1" y="1"/>
                  </a:moveTo>
                  <a:lnTo>
                    <a:pt x="1" y="730"/>
                  </a:lnTo>
                  <a:lnTo>
                    <a:pt x="2215" y="73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6522269" y="4190378"/>
              <a:ext cx="79482" cy="66611"/>
            </a:xfrm>
            <a:custGeom>
              <a:rect b="b" l="l" r="r" t="t"/>
              <a:pathLst>
                <a:path extrusionOk="0" h="2215" w="2643">
                  <a:moveTo>
                    <a:pt x="2114" y="0"/>
                  </a:moveTo>
                  <a:lnTo>
                    <a:pt x="944" y="1170"/>
                  </a:lnTo>
                  <a:lnTo>
                    <a:pt x="529" y="742"/>
                  </a:lnTo>
                  <a:lnTo>
                    <a:pt x="1" y="1270"/>
                  </a:lnTo>
                  <a:lnTo>
                    <a:pt x="944" y="2214"/>
                  </a:lnTo>
                  <a:lnTo>
                    <a:pt x="2643" y="529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36"/>
          <p:cNvSpPr txBox="1"/>
          <p:nvPr/>
        </p:nvSpPr>
        <p:spPr>
          <a:xfrm>
            <a:off x="84473" y="4651623"/>
            <a:ext cx="2712625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receive data from the view and render it with jinja syntax.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0" y="1225300"/>
            <a:ext cx="6296101" cy="45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58" name="Google Shape;558;p37"/>
          <p:cNvSpPr txBox="1"/>
          <p:nvPr>
            <p:ph idx="1" type="body"/>
          </p:nvPr>
        </p:nvSpPr>
        <p:spPr>
          <a:xfrm>
            <a:off x="5922254" y="2225070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SETTINGS.PY</a:t>
            </a:r>
            <a:endParaRPr/>
          </a:p>
        </p:txBody>
      </p:sp>
      <p:sp>
        <p:nvSpPr>
          <p:cNvPr id="559" name="Google Shape;559;p37"/>
          <p:cNvSpPr txBox="1"/>
          <p:nvPr>
            <p:ph idx="2" type="body"/>
          </p:nvPr>
        </p:nvSpPr>
        <p:spPr>
          <a:xfrm>
            <a:off x="5921825" y="2554500"/>
            <a:ext cx="3925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Where we can edit all our project settings,like (database, application connections etc.)</a:t>
            </a:r>
            <a:endParaRPr/>
          </a:p>
        </p:txBody>
      </p:sp>
      <p:sp>
        <p:nvSpPr>
          <p:cNvPr id="560" name="Google Shape;560;p37"/>
          <p:cNvSpPr txBox="1"/>
          <p:nvPr>
            <p:ph idx="3" type="body"/>
          </p:nvPr>
        </p:nvSpPr>
        <p:spPr>
          <a:xfrm>
            <a:off x="5920595" y="3441869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URLS.PY</a:t>
            </a:r>
            <a:endParaRPr/>
          </a:p>
        </p:txBody>
      </p:sp>
      <p:sp>
        <p:nvSpPr>
          <p:cNvPr id="561" name="Google Shape;561;p37"/>
          <p:cNvSpPr txBox="1"/>
          <p:nvPr>
            <p:ph idx="4" type="body"/>
          </p:nvPr>
        </p:nvSpPr>
        <p:spPr>
          <a:xfrm>
            <a:off x="5920169" y="3771294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create routes in the project. like: /admin /about etc. </a:t>
            </a:r>
            <a:endParaRPr/>
          </a:p>
        </p:txBody>
      </p:sp>
      <p:sp>
        <p:nvSpPr>
          <p:cNvPr id="562" name="Google Shape;562;p37"/>
          <p:cNvSpPr txBox="1"/>
          <p:nvPr>
            <p:ph idx="5" type="body"/>
          </p:nvPr>
        </p:nvSpPr>
        <p:spPr>
          <a:xfrm>
            <a:off x="5922254" y="450614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ADMIN.PY</a:t>
            </a:r>
            <a:endParaRPr/>
          </a:p>
        </p:txBody>
      </p:sp>
      <p:sp>
        <p:nvSpPr>
          <p:cNvPr id="563" name="Google Shape;563;p37"/>
          <p:cNvSpPr txBox="1"/>
          <p:nvPr>
            <p:ph idx="6" type="body"/>
          </p:nvPr>
        </p:nvSpPr>
        <p:spPr>
          <a:xfrm>
            <a:off x="5922791" y="4880357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we register our already created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display your models in the Django admin panel. You can also customize your admin panel</a:t>
            </a:r>
            <a:endParaRPr/>
          </a:p>
        </p:txBody>
      </p:sp>
      <p:sp>
        <p:nvSpPr>
          <p:cNvPr id="564" name="Google Shape;56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65" name="Google Shape;56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66" name="Google Shape;56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7" name="Google Shape;567;p37"/>
          <p:cNvCxnSpPr/>
          <p:nvPr/>
        </p:nvCxnSpPr>
        <p:spPr>
          <a:xfrm flipH="1" rot="10800000">
            <a:off x="5920169" y="1638688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8" name="Google Shape;5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37"/>
          <p:cNvCxnSpPr/>
          <p:nvPr/>
        </p:nvCxnSpPr>
        <p:spPr>
          <a:xfrm>
            <a:off x="2992717" y="1355086"/>
            <a:ext cx="8127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0" name="Google Shape;570;p37"/>
          <p:cNvSpPr/>
          <p:nvPr/>
        </p:nvSpPr>
        <p:spPr>
          <a:xfrm>
            <a:off x="2992717" y="1189648"/>
            <a:ext cx="812700" cy="1653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37"/>
          <p:cNvCxnSpPr/>
          <p:nvPr/>
        </p:nvCxnSpPr>
        <p:spPr>
          <a:xfrm>
            <a:off x="2984250" y="1558812"/>
            <a:ext cx="5589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37"/>
          <p:cNvSpPr/>
          <p:nvPr/>
        </p:nvSpPr>
        <p:spPr>
          <a:xfrm>
            <a:off x="2984250" y="1385425"/>
            <a:ext cx="5589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37"/>
          <p:cNvCxnSpPr/>
          <p:nvPr/>
        </p:nvCxnSpPr>
        <p:spPr>
          <a:xfrm>
            <a:off x="2984787" y="4711442"/>
            <a:ext cx="7023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37"/>
          <p:cNvSpPr/>
          <p:nvPr/>
        </p:nvSpPr>
        <p:spPr>
          <a:xfrm>
            <a:off x="2984255" y="4531805"/>
            <a:ext cx="7026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"/>
          <p:cNvSpPr txBox="1"/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81" name="Google Shape;581;p38"/>
          <p:cNvSpPr txBox="1"/>
          <p:nvPr>
            <p:ph idx="1" type="body"/>
          </p:nvPr>
        </p:nvSpPr>
        <p:spPr>
          <a:xfrm>
            <a:off x="5922254" y="2225070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582" name="Google Shape;582;p38"/>
          <p:cNvSpPr txBox="1"/>
          <p:nvPr>
            <p:ph idx="2" type="body"/>
          </p:nvPr>
        </p:nvSpPr>
        <p:spPr>
          <a:xfrm>
            <a:off x="5921825" y="2554500"/>
            <a:ext cx="4254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lives the functions that will be executed when we run out custom cmd command and its      custom flags, like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en-US"/>
            </a:br>
            <a:r>
              <a:rPr lang="en-US"/>
              <a:t>python manage.py analyze_articles --article_id 123</a:t>
            </a:r>
            <a:endParaRPr/>
          </a:p>
        </p:txBody>
      </p:sp>
      <p:sp>
        <p:nvSpPr>
          <p:cNvPr id="583" name="Google Shape;583;p38"/>
          <p:cNvSpPr txBox="1"/>
          <p:nvPr>
            <p:ph idx="5" type="body"/>
          </p:nvPr>
        </p:nvSpPr>
        <p:spPr>
          <a:xfrm>
            <a:off x="5919579" y="3995158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MATCH_UTILS.PY</a:t>
            </a:r>
            <a:endParaRPr/>
          </a:p>
        </p:txBody>
      </p:sp>
      <p:sp>
        <p:nvSpPr>
          <p:cNvPr id="584" name="Google Shape;584;p38"/>
          <p:cNvSpPr txBox="1"/>
          <p:nvPr>
            <p:ph idx="6" type="body"/>
          </p:nvPr>
        </p:nvSpPr>
        <p:spPr>
          <a:xfrm>
            <a:off x="5922841" y="4432582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This file contains some reusable functions to be used across the application.</a:t>
            </a:r>
            <a:endParaRPr/>
          </a:p>
        </p:txBody>
      </p:sp>
      <p:sp>
        <p:nvSpPr>
          <p:cNvPr id="585" name="Google Shape;585;p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86" name="Google Shape;586;p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87" name="Google Shape;58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8" name="Google Shape;588;p38"/>
          <p:cNvCxnSpPr/>
          <p:nvPr/>
        </p:nvCxnSpPr>
        <p:spPr>
          <a:xfrm flipH="1" rot="10800000">
            <a:off x="5920169" y="1638806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9" name="Google Shape;5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8"/>
          <p:cNvCxnSpPr/>
          <p:nvPr/>
        </p:nvCxnSpPr>
        <p:spPr>
          <a:xfrm>
            <a:off x="2984242" y="3221411"/>
            <a:ext cx="2123400" cy="1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38"/>
          <p:cNvSpPr/>
          <p:nvPr/>
        </p:nvSpPr>
        <p:spPr>
          <a:xfrm>
            <a:off x="2984763" y="2325009"/>
            <a:ext cx="2118300" cy="8952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38"/>
          <p:cNvCxnSpPr/>
          <p:nvPr/>
        </p:nvCxnSpPr>
        <p:spPr>
          <a:xfrm>
            <a:off x="2984787" y="5459617"/>
            <a:ext cx="944400" cy="33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" name="Google Shape;593;p38"/>
          <p:cNvSpPr/>
          <p:nvPr/>
        </p:nvSpPr>
        <p:spPr>
          <a:xfrm>
            <a:off x="2984623" y="5288925"/>
            <a:ext cx="942600" cy="1707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>
            <p:ph type="title"/>
          </p:nvPr>
        </p:nvSpPr>
        <p:spPr>
          <a:xfrm>
            <a:off x="5921694" y="253846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Article analyse pipeline</a:t>
            </a:r>
            <a:endParaRPr/>
          </a:p>
        </p:txBody>
      </p:sp>
      <p:sp>
        <p:nvSpPr>
          <p:cNvPr id="600" name="Google Shape;600;p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01" name="Google Shape;601;p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02" name="Google Shape;602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3" name="Google Shape;603;p39"/>
          <p:cNvCxnSpPr/>
          <p:nvPr/>
        </p:nvCxnSpPr>
        <p:spPr>
          <a:xfrm flipH="1" rot="10800000">
            <a:off x="5921694" y="739881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4" name="Google Shape;604;p39" title="Analyze article pipeline.drawio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750" y="2756850"/>
            <a:ext cx="9427275" cy="1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275" y="1100150"/>
            <a:ext cx="10065450" cy="51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0"/>
          <p:cNvSpPr txBox="1"/>
          <p:nvPr>
            <p:ph type="ctrTitle"/>
          </p:nvPr>
        </p:nvSpPr>
        <p:spPr>
          <a:xfrm>
            <a:off x="8473440" y="463973"/>
            <a:ext cx="3431013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611" name="Google Shape;611;p40"/>
          <p:cNvCxnSpPr/>
          <p:nvPr/>
        </p:nvCxnSpPr>
        <p:spPr>
          <a:xfrm>
            <a:off x="8600536" y="1725921"/>
            <a:ext cx="329529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2" name="Google Shape;6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chivo Black"/>
              <a:buNone/>
            </a:pPr>
            <a:r>
              <a:rPr b="1" lang="en-US" sz="3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  <a:endParaRPr b="1" sz="3200"/>
          </a:p>
        </p:txBody>
      </p:sp>
      <p:sp>
        <p:nvSpPr>
          <p:cNvPr id="305" name="Google Shape;305;p23"/>
          <p:cNvSpPr txBox="1"/>
          <p:nvPr/>
        </p:nvSpPr>
        <p:spPr>
          <a:xfrm>
            <a:off x="3172931" y="2423646"/>
            <a:ext cx="2542000" cy="519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885156" y="2087539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7809295" y="2579608"/>
            <a:ext cx="2694509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477071" y="2225966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3217431" y="3557875"/>
            <a:ext cx="2497500" cy="640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 and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1885156" y="3589381"/>
            <a:ext cx="1336500" cy="849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7818614" y="3905068"/>
            <a:ext cx="3674950" cy="65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472795" y="3508987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3311866" y="5106515"/>
            <a:ext cx="249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307045" y="4812693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UML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1885156" y="4841724"/>
            <a:ext cx="1336500" cy="9394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7806934" y="5136868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Perspective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6472795" y="4881781"/>
            <a:ext cx="1336500" cy="940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18" name="Google Shape;618;p41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9" name="Google Shape;619;p41" title="news-ai-advance-detail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38" y="1934175"/>
            <a:ext cx="8621124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25" name="Google Shape;625;p42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13" y="1948675"/>
            <a:ext cx="8396365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3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32" name="Google Shape;632;p43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3" name="Google Shape;633;p43" title="news-ai-advance-detail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" y="1486950"/>
            <a:ext cx="6936152" cy="38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3" title="news-ai-advance-detail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375" y="2973900"/>
            <a:ext cx="6872159" cy="38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4"/>
          <p:cNvSpPr txBox="1"/>
          <p:nvPr>
            <p:ph type="ctrTitle"/>
          </p:nvPr>
        </p:nvSpPr>
        <p:spPr>
          <a:xfrm>
            <a:off x="7657325" y="1527500"/>
            <a:ext cx="25545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DEMO</a:t>
            </a:r>
            <a:endParaRPr/>
          </a:p>
        </p:txBody>
      </p:sp>
      <p:grpSp>
        <p:nvGrpSpPr>
          <p:cNvPr id="640" name="Google Shape;640;p44"/>
          <p:cNvGrpSpPr/>
          <p:nvPr/>
        </p:nvGrpSpPr>
        <p:grpSpPr>
          <a:xfrm>
            <a:off x="8097334" y="3429000"/>
            <a:ext cx="1674600" cy="1752049"/>
            <a:chOff x="2144864" y="3343232"/>
            <a:chExt cx="344240" cy="378372"/>
          </a:xfrm>
        </p:grpSpPr>
        <p:sp>
          <p:nvSpPr>
            <p:cNvPr id="641" name="Google Shape;641;p44"/>
            <p:cNvSpPr/>
            <p:nvPr/>
          </p:nvSpPr>
          <p:spPr>
            <a:xfrm>
              <a:off x="2172471" y="3387198"/>
              <a:ext cx="316633" cy="334406"/>
            </a:xfrm>
            <a:custGeom>
              <a:rect b="b" l="l" r="r" t="t"/>
              <a:pathLst>
                <a:path extrusionOk="0" h="11120" w="10529">
                  <a:moveTo>
                    <a:pt x="4667" y="753"/>
                  </a:moveTo>
                  <a:cubicBezTo>
                    <a:pt x="4671" y="753"/>
                    <a:pt x="4676" y="753"/>
                    <a:pt x="4681" y="753"/>
                  </a:cubicBezTo>
                  <a:cubicBezTo>
                    <a:pt x="7826" y="804"/>
                    <a:pt x="9160" y="4868"/>
                    <a:pt x="6631" y="6755"/>
                  </a:cubicBezTo>
                  <a:cubicBezTo>
                    <a:pt x="5927" y="7270"/>
                    <a:pt x="5486" y="8050"/>
                    <a:pt x="5385" y="8894"/>
                  </a:cubicBezTo>
                  <a:lnTo>
                    <a:pt x="3876" y="8894"/>
                  </a:lnTo>
                  <a:cubicBezTo>
                    <a:pt x="3788" y="8050"/>
                    <a:pt x="3335" y="7270"/>
                    <a:pt x="2643" y="6755"/>
                  </a:cubicBezTo>
                  <a:cubicBezTo>
                    <a:pt x="80" y="4857"/>
                    <a:pt x="1469" y="753"/>
                    <a:pt x="4667" y="753"/>
                  </a:cubicBezTo>
                  <a:close/>
                  <a:moveTo>
                    <a:pt x="5373" y="9635"/>
                  </a:moveTo>
                  <a:lnTo>
                    <a:pt x="5373" y="10378"/>
                  </a:lnTo>
                  <a:lnTo>
                    <a:pt x="3889" y="10378"/>
                  </a:lnTo>
                  <a:lnTo>
                    <a:pt x="3889" y="9635"/>
                  </a:lnTo>
                  <a:close/>
                  <a:moveTo>
                    <a:pt x="4667" y="0"/>
                  </a:moveTo>
                  <a:cubicBezTo>
                    <a:pt x="3731" y="0"/>
                    <a:pt x="2733" y="357"/>
                    <a:pt x="1787" y="1206"/>
                  </a:cubicBezTo>
                  <a:cubicBezTo>
                    <a:pt x="1" y="2880"/>
                    <a:pt x="227" y="5937"/>
                    <a:pt x="2203" y="7359"/>
                  </a:cubicBezTo>
                  <a:cubicBezTo>
                    <a:pt x="2794" y="7799"/>
                    <a:pt x="3159" y="8491"/>
                    <a:pt x="3159" y="9221"/>
                  </a:cubicBezTo>
                  <a:lnTo>
                    <a:pt x="3159" y="9635"/>
                  </a:lnTo>
                  <a:lnTo>
                    <a:pt x="2416" y="9635"/>
                  </a:lnTo>
                  <a:lnTo>
                    <a:pt x="2416" y="10378"/>
                  </a:lnTo>
                  <a:lnTo>
                    <a:pt x="3159" y="10378"/>
                  </a:lnTo>
                  <a:lnTo>
                    <a:pt x="3159" y="11120"/>
                  </a:lnTo>
                  <a:lnTo>
                    <a:pt x="6115" y="11120"/>
                  </a:lnTo>
                  <a:lnTo>
                    <a:pt x="6115" y="10378"/>
                  </a:lnTo>
                  <a:lnTo>
                    <a:pt x="6858" y="10378"/>
                  </a:lnTo>
                  <a:lnTo>
                    <a:pt x="6858" y="9635"/>
                  </a:lnTo>
                  <a:lnTo>
                    <a:pt x="6115" y="9635"/>
                  </a:lnTo>
                  <a:lnTo>
                    <a:pt x="6115" y="9221"/>
                  </a:lnTo>
                  <a:cubicBezTo>
                    <a:pt x="6115" y="8491"/>
                    <a:pt x="6467" y="7799"/>
                    <a:pt x="7071" y="7346"/>
                  </a:cubicBezTo>
                  <a:cubicBezTo>
                    <a:pt x="10529" y="4517"/>
                    <a:pt x="7997" y="0"/>
                    <a:pt x="4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300761" y="3343232"/>
              <a:ext cx="22314" cy="22374"/>
            </a:xfrm>
            <a:custGeom>
              <a:rect b="b" l="l" r="r" t="t"/>
              <a:pathLst>
                <a:path extrusionOk="0" h="744" w="742">
                  <a:moveTo>
                    <a:pt x="0" y="1"/>
                  </a:moveTo>
                  <a:lnTo>
                    <a:pt x="0" y="744"/>
                  </a:lnTo>
                  <a:lnTo>
                    <a:pt x="742" y="74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237548" y="3351562"/>
              <a:ext cx="29170" cy="29170"/>
            </a:xfrm>
            <a:custGeom>
              <a:rect b="b" l="l" r="r" t="t"/>
              <a:pathLst>
                <a:path extrusionOk="0" h="970" w="970">
                  <a:moveTo>
                    <a:pt x="693" y="1"/>
                  </a:moveTo>
                  <a:lnTo>
                    <a:pt x="1" y="291"/>
                  </a:lnTo>
                  <a:lnTo>
                    <a:pt x="290" y="970"/>
                  </a:lnTo>
                  <a:lnTo>
                    <a:pt x="970" y="693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186094" y="3384101"/>
              <a:ext cx="31456" cy="31456"/>
            </a:xfrm>
            <a:custGeom>
              <a:rect b="b" l="l" r="r" t="t"/>
              <a:pathLst>
                <a:path extrusionOk="0" h="1046" w="1046">
                  <a:moveTo>
                    <a:pt x="517" y="1"/>
                  </a:moveTo>
                  <a:lnTo>
                    <a:pt x="1" y="529"/>
                  </a:lnTo>
                  <a:lnTo>
                    <a:pt x="517" y="1045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153555" y="3435946"/>
              <a:ext cx="28779" cy="29140"/>
            </a:xfrm>
            <a:custGeom>
              <a:rect b="b" l="l" r="r" t="t"/>
              <a:pathLst>
                <a:path extrusionOk="0" h="969" w="957">
                  <a:moveTo>
                    <a:pt x="277" y="1"/>
                  </a:moveTo>
                  <a:lnTo>
                    <a:pt x="1" y="680"/>
                  </a:lnTo>
                  <a:lnTo>
                    <a:pt x="680" y="969"/>
                  </a:lnTo>
                  <a:lnTo>
                    <a:pt x="957" y="290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144864" y="3499129"/>
              <a:ext cx="22344" cy="21953"/>
            </a:xfrm>
            <a:custGeom>
              <a:rect b="b" l="l" r="r" t="t"/>
              <a:pathLst>
                <a:path extrusionOk="0" h="730" w="743">
                  <a:moveTo>
                    <a:pt x="1" y="0"/>
                  </a:moveTo>
                  <a:lnTo>
                    <a:pt x="1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456236" y="3499129"/>
              <a:ext cx="22374" cy="21953"/>
            </a:xfrm>
            <a:custGeom>
              <a:rect b="b" l="l" r="r" t="t"/>
              <a:pathLst>
                <a:path extrusionOk="0" h="730" w="744">
                  <a:moveTo>
                    <a:pt x="0" y="0"/>
                  </a:moveTo>
                  <a:lnTo>
                    <a:pt x="0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441110" y="3435946"/>
              <a:ext cx="29170" cy="29140"/>
            </a:xfrm>
            <a:custGeom>
              <a:rect b="b" l="l" r="r" t="t"/>
              <a:pathLst>
                <a:path extrusionOk="0" h="969" w="970">
                  <a:moveTo>
                    <a:pt x="693" y="1"/>
                  </a:moveTo>
                  <a:lnTo>
                    <a:pt x="0" y="278"/>
                  </a:lnTo>
                  <a:lnTo>
                    <a:pt x="290" y="969"/>
                  </a:lnTo>
                  <a:lnTo>
                    <a:pt x="969" y="680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406285" y="3384101"/>
              <a:ext cx="31456" cy="31817"/>
            </a:xfrm>
            <a:custGeom>
              <a:rect b="b" l="l" r="r" t="t"/>
              <a:pathLst>
                <a:path extrusionOk="0" h="1058" w="1046">
                  <a:moveTo>
                    <a:pt x="517" y="1"/>
                  </a:moveTo>
                  <a:lnTo>
                    <a:pt x="1" y="529"/>
                  </a:lnTo>
                  <a:lnTo>
                    <a:pt x="517" y="1057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2356756" y="3351562"/>
              <a:ext cx="29140" cy="29170"/>
            </a:xfrm>
            <a:custGeom>
              <a:rect b="b" l="l" r="r" t="t"/>
              <a:pathLst>
                <a:path extrusionOk="0" h="970" w="969">
                  <a:moveTo>
                    <a:pt x="289" y="1"/>
                  </a:moveTo>
                  <a:lnTo>
                    <a:pt x="0" y="693"/>
                  </a:lnTo>
                  <a:lnTo>
                    <a:pt x="692" y="970"/>
                  </a:lnTo>
                  <a:lnTo>
                    <a:pt x="968" y="2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2233759" y="3432157"/>
              <a:ext cx="155926" cy="155294"/>
            </a:xfrm>
            <a:custGeom>
              <a:rect b="b" l="l" r="r" t="t"/>
              <a:pathLst>
                <a:path extrusionOk="0" h="5164" w="5185">
                  <a:moveTo>
                    <a:pt x="2592" y="2227"/>
                  </a:moveTo>
                  <a:cubicBezTo>
                    <a:pt x="3084" y="2240"/>
                    <a:pt x="3084" y="2945"/>
                    <a:pt x="2592" y="2957"/>
                  </a:cubicBezTo>
                  <a:cubicBezTo>
                    <a:pt x="2391" y="2957"/>
                    <a:pt x="2228" y="2794"/>
                    <a:pt x="2228" y="2593"/>
                  </a:cubicBezTo>
                  <a:cubicBezTo>
                    <a:pt x="2228" y="2391"/>
                    <a:pt x="2391" y="2227"/>
                    <a:pt x="2592" y="2227"/>
                  </a:cubicBezTo>
                  <a:close/>
                  <a:moveTo>
                    <a:pt x="2592" y="743"/>
                  </a:moveTo>
                  <a:cubicBezTo>
                    <a:pt x="4203" y="743"/>
                    <a:pt x="5046" y="2693"/>
                    <a:pt x="3951" y="3851"/>
                  </a:cubicBezTo>
                  <a:cubicBezTo>
                    <a:pt x="3851" y="3611"/>
                    <a:pt x="3687" y="3410"/>
                    <a:pt x="3486" y="3259"/>
                  </a:cubicBezTo>
                  <a:cubicBezTo>
                    <a:pt x="4023" y="2547"/>
                    <a:pt x="3505" y="1485"/>
                    <a:pt x="2609" y="1485"/>
                  </a:cubicBezTo>
                  <a:cubicBezTo>
                    <a:pt x="2603" y="1485"/>
                    <a:pt x="2598" y="1485"/>
                    <a:pt x="2592" y="1486"/>
                  </a:cubicBezTo>
                  <a:cubicBezTo>
                    <a:pt x="2587" y="1485"/>
                    <a:pt x="2581" y="1485"/>
                    <a:pt x="2576" y="1485"/>
                  </a:cubicBezTo>
                  <a:cubicBezTo>
                    <a:pt x="1680" y="1485"/>
                    <a:pt x="1162" y="2547"/>
                    <a:pt x="1712" y="3259"/>
                  </a:cubicBezTo>
                  <a:cubicBezTo>
                    <a:pt x="1510" y="3410"/>
                    <a:pt x="1347" y="3611"/>
                    <a:pt x="1234" y="3851"/>
                  </a:cubicBezTo>
                  <a:cubicBezTo>
                    <a:pt x="152" y="2693"/>
                    <a:pt x="982" y="743"/>
                    <a:pt x="2592" y="743"/>
                  </a:cubicBezTo>
                  <a:close/>
                  <a:moveTo>
                    <a:pt x="2592" y="3700"/>
                  </a:moveTo>
                  <a:cubicBezTo>
                    <a:pt x="2958" y="3700"/>
                    <a:pt x="3247" y="3951"/>
                    <a:pt x="3322" y="4291"/>
                  </a:cubicBezTo>
                  <a:cubicBezTo>
                    <a:pt x="3090" y="4391"/>
                    <a:pt x="2841" y="4442"/>
                    <a:pt x="2594" y="4442"/>
                  </a:cubicBezTo>
                  <a:cubicBezTo>
                    <a:pt x="2348" y="4442"/>
                    <a:pt x="2102" y="4391"/>
                    <a:pt x="1876" y="4291"/>
                  </a:cubicBezTo>
                  <a:cubicBezTo>
                    <a:pt x="1938" y="3951"/>
                    <a:pt x="2240" y="3700"/>
                    <a:pt x="2592" y="3700"/>
                  </a:cubicBezTo>
                  <a:close/>
                  <a:moveTo>
                    <a:pt x="2592" y="1"/>
                  </a:moveTo>
                  <a:cubicBezTo>
                    <a:pt x="1171" y="1"/>
                    <a:pt x="1" y="1158"/>
                    <a:pt x="1" y="2593"/>
                  </a:cubicBezTo>
                  <a:cubicBezTo>
                    <a:pt x="57" y="4314"/>
                    <a:pt x="1317" y="5164"/>
                    <a:pt x="2580" y="5164"/>
                  </a:cubicBezTo>
                  <a:cubicBezTo>
                    <a:pt x="3855" y="5164"/>
                    <a:pt x="5134" y="4299"/>
                    <a:pt x="5184" y="2593"/>
                  </a:cubicBezTo>
                  <a:cubicBezTo>
                    <a:pt x="5184" y="1158"/>
                    <a:pt x="4027" y="1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/>
          <p:nvPr>
            <p:ph type="title"/>
          </p:nvPr>
        </p:nvSpPr>
        <p:spPr>
          <a:xfrm>
            <a:off x="1885156" y="378993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TECHNICAL DIFFICULTIES</a:t>
            </a:r>
            <a:endParaRPr/>
          </a:p>
        </p:txBody>
      </p:sp>
      <p:sp>
        <p:nvSpPr>
          <p:cNvPr id="657" name="Google Shape;65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58" name="Google Shape;65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59" name="Google Shape;65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0" name="Google Shape;660;p45"/>
          <p:cNvPicPr preferRelativeResize="0"/>
          <p:nvPr/>
        </p:nvPicPr>
        <p:blipFill rotWithShape="1">
          <a:blip r:embed="rId3">
            <a:alphaModFix/>
          </a:blip>
          <a:srcRect b="11318" l="18728" r="21398" t="6064"/>
          <a:stretch/>
        </p:blipFill>
        <p:spPr>
          <a:xfrm>
            <a:off x="4038600" y="1832675"/>
            <a:ext cx="3938700" cy="37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5"/>
          <p:cNvSpPr txBox="1"/>
          <p:nvPr/>
        </p:nvSpPr>
        <p:spPr>
          <a:xfrm>
            <a:off x="9047972" y="2141857"/>
            <a:ext cx="186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configuration and installation of the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45"/>
          <p:cNvCxnSpPr/>
          <p:nvPr/>
        </p:nvCxnSpPr>
        <p:spPr>
          <a:xfrm rot="10800000">
            <a:off x="6848669" y="1925827"/>
            <a:ext cx="1828800" cy="21603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63" name="Google Shape;663;p45"/>
          <p:cNvSpPr txBox="1"/>
          <p:nvPr/>
        </p:nvSpPr>
        <p:spPr>
          <a:xfrm>
            <a:off x="9047972" y="1575360"/>
            <a:ext cx="2407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4"/>
                </a:solidFill>
              </a:rPr>
              <a:t>9</a:t>
            </a:r>
            <a:r>
              <a:rPr b="0" i="0" lang="en-US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5"/>
          <p:cNvSpPr txBox="1"/>
          <p:nvPr/>
        </p:nvSpPr>
        <p:spPr>
          <a:xfrm>
            <a:off x="1031551" y="3260242"/>
            <a:ext cx="20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Gathering the necessary information of what a </a:t>
            </a:r>
            <a:r>
              <a:rPr lang="en-US">
                <a:solidFill>
                  <a:schemeClr val="dk1"/>
                </a:solidFill>
              </a:rPr>
              <a:t>real news reader can benefit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5" name="Google Shape;665;p45"/>
          <p:cNvCxnSpPr/>
          <p:nvPr/>
        </p:nvCxnSpPr>
        <p:spPr>
          <a:xfrm flipH="1" rot="10800000">
            <a:off x="2530595" y="2962780"/>
            <a:ext cx="1761487" cy="10699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66" name="Google Shape;666;p45"/>
          <p:cNvSpPr txBox="1"/>
          <p:nvPr/>
        </p:nvSpPr>
        <p:spPr>
          <a:xfrm>
            <a:off x="1010613" y="2665571"/>
            <a:ext cx="1251711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7F7F7F"/>
                </a:solidFill>
              </a:rPr>
              <a:t>27</a:t>
            </a: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Google Shape;667;p45"/>
          <p:cNvCxnSpPr/>
          <p:nvPr/>
        </p:nvCxnSpPr>
        <p:spPr>
          <a:xfrm rot="10800000">
            <a:off x="7913785" y="4294391"/>
            <a:ext cx="959627" cy="9908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68" name="Google Shape;668;p45"/>
          <p:cNvSpPr txBox="1"/>
          <p:nvPr/>
        </p:nvSpPr>
        <p:spPr>
          <a:xfrm>
            <a:off x="9047640" y="3821922"/>
            <a:ext cx="1372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2"/>
                </a:solidFill>
              </a:rPr>
              <a:t>64</a:t>
            </a:r>
            <a:r>
              <a:rPr b="0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5"/>
          <p:cNvSpPr txBox="1"/>
          <p:nvPr/>
        </p:nvSpPr>
        <p:spPr>
          <a:xfrm>
            <a:off x="9047972" y="4393478"/>
            <a:ext cx="255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new programming language and a new framework that has become widely available and important for a lot of small and scalable projects. And leaning to </a:t>
            </a:r>
            <a:r>
              <a:rPr lang="en-US">
                <a:solidFill>
                  <a:schemeClr val="dk1"/>
                </a:solidFill>
              </a:rPr>
              <a:t>build and use LLM.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6"/>
          <p:cNvSpPr txBox="1"/>
          <p:nvPr>
            <p:ph type="title"/>
          </p:nvPr>
        </p:nvSpPr>
        <p:spPr>
          <a:xfrm>
            <a:off x="1333500" y="1020450"/>
            <a:ext cx="3468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PERSPECTIVE</a:t>
            </a:r>
            <a:endParaRPr/>
          </a:p>
        </p:txBody>
      </p:sp>
      <p:sp>
        <p:nvSpPr>
          <p:cNvPr id="675" name="Google Shape;675;p46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76" name="Google Shape;676;p46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77" name="Google Shape;677;p46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78" name="Google Shape;678;p46"/>
          <p:cNvGrpSpPr/>
          <p:nvPr/>
        </p:nvGrpSpPr>
        <p:grpSpPr>
          <a:xfrm>
            <a:off x="1429661" y="2428875"/>
            <a:ext cx="2893631" cy="2405688"/>
            <a:chOff x="6599718" y="2068734"/>
            <a:chExt cx="940737" cy="721067"/>
          </a:xfrm>
        </p:grpSpPr>
        <p:sp>
          <p:nvSpPr>
            <p:cNvPr id="679" name="Google Shape;679;p46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" name="Google Shape;685;p46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686" name="Google Shape;686;p46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46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6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6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6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6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2" name="Google Shape;692;p46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693" name="Google Shape;693;p46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46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46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46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46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46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46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7"/>
          <p:cNvSpPr txBox="1"/>
          <p:nvPr>
            <p:ph type="title"/>
          </p:nvPr>
        </p:nvSpPr>
        <p:spPr>
          <a:xfrm>
            <a:off x="5476875" y="1008515"/>
            <a:ext cx="5111750" cy="641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PERSPECTIVE</a:t>
            </a:r>
            <a:endParaRPr/>
          </a:p>
        </p:txBody>
      </p:sp>
      <p:sp>
        <p:nvSpPr>
          <p:cNvPr id="705" name="Google Shape;705;p47"/>
          <p:cNvSpPr txBox="1"/>
          <p:nvPr>
            <p:ph idx="1" type="body"/>
          </p:nvPr>
        </p:nvSpPr>
        <p:spPr>
          <a:xfrm>
            <a:off x="5476875" y="2151675"/>
            <a:ext cx="47769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API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Mobile version (Application) with full API integration.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Real-time Misinformation Detection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Expert Review Process</a:t>
            </a:r>
            <a:endParaRPr sz="2000"/>
          </a:p>
        </p:txBody>
      </p:sp>
      <p:sp>
        <p:nvSpPr>
          <p:cNvPr id="706" name="Google Shape;70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707" name="Google Shape;70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08" name="Google Shape;70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47"/>
          <p:cNvCxnSpPr/>
          <p:nvPr/>
        </p:nvCxnSpPr>
        <p:spPr>
          <a:xfrm>
            <a:off x="5594869" y="1734388"/>
            <a:ext cx="24738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 txBox="1"/>
          <p:nvPr>
            <p:ph type="ctrTitle"/>
          </p:nvPr>
        </p:nvSpPr>
        <p:spPr>
          <a:xfrm>
            <a:off x="4267200" y="1302471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715" name="Google Shape;715;p48"/>
          <p:cNvSpPr txBox="1"/>
          <p:nvPr>
            <p:ph idx="1" type="subTitle"/>
          </p:nvPr>
        </p:nvSpPr>
        <p:spPr>
          <a:xfrm>
            <a:off x="4267200" y="2924838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Nacir Chahine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+961 70 285656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chahinnacir@gmail.com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nassir.bio.link</a:t>
            </a:r>
            <a:endParaRPr/>
          </a:p>
        </p:txBody>
      </p:sp>
      <p:sp>
        <p:nvSpPr>
          <p:cNvPr id="716" name="Google Shape;716;p48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p4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718" name="Google Shape;718;p4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19" name="Google Shape;719;p48"/>
          <p:cNvSpPr txBox="1"/>
          <p:nvPr/>
        </p:nvSpPr>
        <p:spPr>
          <a:xfrm>
            <a:off x="4267200" y="4929000"/>
            <a:ext cx="3055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Dalia B</a:t>
            </a:r>
            <a:r>
              <a:rPr lang="en-US">
                <a:solidFill>
                  <a:schemeClr val="lt1"/>
                </a:solidFill>
              </a:rPr>
              <a:t>atikh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Mohammad Sho</a:t>
            </a:r>
            <a:r>
              <a:rPr lang="en-US">
                <a:solidFill>
                  <a:schemeClr val="lt1"/>
                </a:solidFill>
              </a:rPr>
              <a:t>k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Dr. Abdul Rahman El Sayed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4055839" y="1065260"/>
            <a:ext cx="360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 flipH="1" rot="10800000">
            <a:off x="4208237" y="1545763"/>
            <a:ext cx="1647601" cy="485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p24"/>
          <p:cNvSpPr/>
          <p:nvPr/>
        </p:nvSpPr>
        <p:spPr>
          <a:xfrm>
            <a:off x="2915525" y="2098400"/>
            <a:ext cx="7497000" cy="4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A web application to analyze and summarize news articles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Helps users identify bias, sentiment, fallacies,  and misinformation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Combines traditional NLP with AI models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9564255" y="5547241"/>
            <a:ext cx="707754" cy="426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4"/>
          <p:cNvCxnSpPr/>
          <p:nvPr/>
        </p:nvCxnSpPr>
        <p:spPr>
          <a:xfrm>
            <a:off x="4123572" y="1628723"/>
            <a:ext cx="293762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2854650" y="618348"/>
            <a:ext cx="2994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25"/>
          <p:cNvCxnSpPr/>
          <p:nvPr/>
        </p:nvCxnSpPr>
        <p:spPr>
          <a:xfrm>
            <a:off x="2854650" y="1235894"/>
            <a:ext cx="296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5"/>
          <p:cNvSpPr/>
          <p:nvPr/>
        </p:nvSpPr>
        <p:spPr>
          <a:xfrm>
            <a:off x="2651100" y="1343150"/>
            <a:ext cx="3401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338" name="Google Shape;338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39" name="Google Shape;339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901925" y="2457450"/>
            <a:ext cx="5989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Digital media is saturated with biased or misleading news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Users struggle to assess the credibility of articles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Need for intelligent tools that analyze news content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descr="Digital media is saturated with biased or misleading news&#10;Users struggle to assess the credibility of articles&#10;Need for intelligent tools that analyze news content" id="341" name="Google Shape;3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150" y="1736900"/>
            <a:ext cx="4127350" cy="4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/>
              <a:t>PLATFORM AND TOOLS USED</a:t>
            </a:r>
            <a:endParaRPr/>
          </a:p>
        </p:txBody>
      </p:sp>
      <p:cxnSp>
        <p:nvCxnSpPr>
          <p:cNvPr id="348" name="Google Shape;348;p26"/>
          <p:cNvCxnSpPr/>
          <p:nvPr/>
        </p:nvCxnSpPr>
        <p:spPr>
          <a:xfrm>
            <a:off x="6991350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>
            <p:ph idx="5" type="body"/>
          </p:nvPr>
        </p:nvSpPr>
        <p:spPr>
          <a:xfrm>
            <a:off x="1129698" y="4789697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IDE</a:t>
            </a:r>
            <a:endParaRPr/>
          </a:p>
        </p:txBody>
      </p: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8328075" y="1374475"/>
            <a:ext cx="2401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HTML5, CSS3, JS</a:t>
            </a:r>
            <a:endParaRPr sz="20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jQuery, bootstrap</a:t>
            </a:r>
            <a:endParaRPr sz="2000">
              <a:solidFill>
                <a:srgbClr val="F2F2F2"/>
              </a:solidFill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1949247" y="1374470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PyCharm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387" y="2991594"/>
            <a:ext cx="1002720" cy="100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>
            <p:ph idx="9" type="body"/>
          </p:nvPr>
        </p:nvSpPr>
        <p:spPr>
          <a:xfrm>
            <a:off x="8157050" y="4789703"/>
            <a:ext cx="2743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Programing Languages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for front-end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928" y="2834931"/>
            <a:ext cx="1188142" cy="118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5353498" y="1374463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4643375" y="4800845"/>
            <a:ext cx="3124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Programing Language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for back-end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27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64" name="Google Shape;364;p27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65" name="Google Shape;365;p27" title="456-4561754_html5-js-css3-logo-png-transparent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027" y="3169575"/>
            <a:ext cx="2091223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 title="Bootstrap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4798" y="2798902"/>
            <a:ext cx="621512" cy="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 title="62a76aadbd73a4af5c5d4fc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0128" y="2651471"/>
            <a:ext cx="934676" cy="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idx="5" type="body"/>
          </p:nvPr>
        </p:nvSpPr>
        <p:spPr>
          <a:xfrm>
            <a:off x="1129698" y="4755829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cap="none">
                <a:solidFill>
                  <a:schemeClr val="lt1"/>
                </a:solidFill>
              </a:rPr>
              <a:t>PYTHON FRAMEWORK</a:t>
            </a:r>
            <a:endParaRPr/>
          </a:p>
        </p:txBody>
      </p:sp>
      <p:sp>
        <p:nvSpPr>
          <p:cNvPr id="374" name="Google Shape;374;p28"/>
          <p:cNvSpPr txBox="1"/>
          <p:nvPr>
            <p:ph idx="7" type="body"/>
          </p:nvPr>
        </p:nvSpPr>
        <p:spPr>
          <a:xfrm>
            <a:off x="4526260" y="4755829"/>
            <a:ext cx="3139479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>
                <a:solidFill>
                  <a:srgbClr val="F2F2F2"/>
                </a:solidFill>
              </a:rPr>
              <a:t>Data base</a:t>
            </a:r>
            <a:endParaRPr/>
          </a:p>
        </p:txBody>
      </p:sp>
      <p:sp>
        <p:nvSpPr>
          <p:cNvPr id="375" name="Google Shape;375;p28"/>
          <p:cNvSpPr txBox="1"/>
          <p:nvPr>
            <p:ph idx="9" type="body"/>
          </p:nvPr>
        </p:nvSpPr>
        <p:spPr>
          <a:xfrm>
            <a:off x="8065210" y="4755830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AI/NLP</a:t>
            </a:r>
            <a:endParaRPr/>
          </a:p>
        </p:txBody>
      </p:sp>
      <p:sp>
        <p:nvSpPr>
          <p:cNvPr id="376" name="Google Shape;3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1660741" y="1474889"/>
            <a:ext cx="2062006" cy="456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DJANGO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8365600" y="1360925"/>
            <a:ext cx="2523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NLTK, spaCy, Transformers, Ollama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4889275" y="1399631"/>
            <a:ext cx="2413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ven Pro"/>
              <a:buNone/>
            </a:pPr>
            <a:r>
              <a:rPr lang="en-US" sz="2000">
                <a:solidFill>
                  <a:schemeClr val="lt1"/>
                </a:solidFill>
              </a:rPr>
              <a:t>SQLite (dev), </a:t>
            </a:r>
            <a:r>
              <a:rPr lang="en-US" sz="2000">
                <a:solidFill>
                  <a:schemeClr val="lt1"/>
                </a:solidFill>
              </a:rPr>
              <a:t>Postgre</a:t>
            </a:r>
            <a:r>
              <a:rPr lang="en-US" sz="2000">
                <a:solidFill>
                  <a:schemeClr val="lt1"/>
                </a:solidFill>
              </a:rPr>
              <a:t>SQL (prod)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5558124" y="2891124"/>
            <a:ext cx="10758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80" y="2864630"/>
            <a:ext cx="1306372" cy="130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83" name="Google Shape;383;p2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84" name="Google Shape;384;p28" title="SQLite370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37" y="3390850"/>
            <a:ext cx="1306376" cy="78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 title="Postgresql_elephant.sv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211" y="2688250"/>
            <a:ext cx="681589" cy="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 title="SpaCy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900" y="3680924"/>
            <a:ext cx="1444729" cy="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 title="ollama-logo-png_seeklogo-5934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27" y="2924639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 title="1_YM2HXc7f4v02pZBEO8h-q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3924" y="2924638"/>
            <a:ext cx="681601" cy="74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ctrTitle"/>
          </p:nvPr>
        </p:nvSpPr>
        <p:spPr>
          <a:xfrm>
            <a:off x="7250229" y="4151114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UML DIAGRAMS</a:t>
            </a:r>
            <a:endParaRPr/>
          </a:p>
        </p:txBody>
      </p:sp>
      <p:sp>
        <p:nvSpPr>
          <p:cNvPr id="394" name="Google Shape;394;p29"/>
          <p:cNvSpPr txBox="1"/>
          <p:nvPr>
            <p:ph idx="1" type="subTitle"/>
          </p:nvPr>
        </p:nvSpPr>
        <p:spPr>
          <a:xfrm>
            <a:off x="7284098" y="5496561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Class Diagram | Use Case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5563" y="1205444"/>
            <a:ext cx="3434704" cy="328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9"/>
          <p:cNvCxnSpPr/>
          <p:nvPr/>
        </p:nvCxnSpPr>
        <p:spPr>
          <a:xfrm>
            <a:off x="7354700" y="5309834"/>
            <a:ext cx="34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0"/>
          <p:cNvSpPr txBox="1"/>
          <p:nvPr/>
        </p:nvSpPr>
        <p:spPr>
          <a:xfrm>
            <a:off x="1569096" y="220133"/>
            <a:ext cx="4941771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30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3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05" name="Google Shape;405;p3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06" name="Google Shape;406;p30" title="news advance class diagram - compatible v-2025-11-11-1355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75" y="1034300"/>
            <a:ext cx="6585825" cy="53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